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3"/>
  </p:notesMasterIdLst>
  <p:sldIdLst>
    <p:sldId id="267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  <a:srgbClr val="CC0066"/>
    <a:srgbClr val="0000FF"/>
    <a:srgbClr val="000000"/>
    <a:srgbClr val="FFCCFF"/>
    <a:srgbClr val="FFFFFF"/>
    <a:srgbClr val="385D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97" autoAdjust="0"/>
    <p:restoredTop sz="94660"/>
  </p:normalViewPr>
  <p:slideViewPr>
    <p:cSldViewPr>
      <p:cViewPr varScale="1">
        <p:scale>
          <a:sx n="105" d="100"/>
          <a:sy n="105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microsoft.com/office/2015/10/relationships/revisionInfo" Target="revisionInfo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539244-8C2E-49F2-990E-CAC6B271AA01}" type="datetimeFigureOut">
              <a:rPr lang="ko-KR" altLang="en-US" smtClean="0"/>
              <a:pPr/>
              <a:t>2018-08-31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A27853-4BA5-414F-8D8A-8183F8A4AF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3361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7636-9141-4A5D-9C83-1ED93B3348A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738" y="222803"/>
            <a:ext cx="1796511" cy="234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7676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7636-9141-4A5D-9C83-1ED93B3348A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738" y="222803"/>
            <a:ext cx="1796511" cy="234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3919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7636-9141-4A5D-9C83-1ED93B3348A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82876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7636-9141-4A5D-9C83-1ED93B3348A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32990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7636-9141-4A5D-9C83-1ED93B3348A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93434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7636-9141-4A5D-9C83-1ED93B3348A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322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7636-9141-4A5D-9C83-1ED93B3348A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07575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7636-9141-4A5D-9C83-1ED93B3348A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01605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7636-9141-4A5D-9C83-1ED93B3348A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49984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7636-9141-4A5D-9C83-1ED93B3348A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6639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7636-9141-4A5D-9C83-1ED93B3348A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51192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7624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974904" y="64482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81C6"/>
                </a:solidFill>
              </a:defRPr>
            </a:lvl1pPr>
          </a:lstStyle>
          <a:p>
            <a:fld id="{F36C7636-9141-4A5D-9C83-1ED93B3348A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323850" y="476672"/>
            <a:ext cx="8424863" cy="0"/>
          </a:xfrm>
          <a:prstGeom prst="line">
            <a:avLst/>
          </a:prstGeom>
          <a:ln w="6350">
            <a:solidFill>
              <a:srgbClr val="0081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740352" y="-27384"/>
            <a:ext cx="10695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0000"/>
                </a:solidFill>
              </a:rPr>
              <a:t>Confidential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738" y="222803"/>
            <a:ext cx="1796511" cy="234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7903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179512" y="37352"/>
            <a:ext cx="5832648" cy="439737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400" b="1" dirty="0">
                <a:solidFill>
                  <a:srgbClr val="0081C6"/>
                </a:solidFill>
                <a:effectLst/>
                <a:latin typeface="+mn-ea"/>
                <a:ea typeface="+mn-ea"/>
              </a:rPr>
              <a:t>1. </a:t>
            </a:r>
            <a:r>
              <a:rPr lang="ko-KR" altLang="en-US" sz="2400" b="1" dirty="0">
                <a:solidFill>
                  <a:srgbClr val="0081C6"/>
                </a:solidFill>
                <a:latin typeface="+mn-ea"/>
                <a:ea typeface="+mn-ea"/>
              </a:rPr>
              <a:t>현상</a:t>
            </a:r>
            <a:endParaRPr lang="ko-KR" altLang="en-US" sz="2400" b="1" dirty="0">
              <a:solidFill>
                <a:srgbClr val="0081C6"/>
              </a:solidFill>
              <a:effectLst/>
              <a:latin typeface="+mn-ea"/>
              <a:ea typeface="+mn-ea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323529" y="620688"/>
            <a:ext cx="8424936" cy="1224136"/>
          </a:xfrm>
          <a:prstGeom prst="roundRect">
            <a:avLst>
              <a:gd name="adj" fmla="val 0"/>
            </a:avLst>
          </a:prstGeom>
          <a:noFill/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  <a:spcBef>
                <a:spcPts val="500"/>
              </a:spcBef>
              <a:defRPr/>
            </a:pP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◆ 현재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포인트탭을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사용하고 있으며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작업시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CHIP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 완전히 제거되지 않아</a:t>
            </a:r>
            <a:endParaRPr lang="en-US" altLang="ko-KR" sz="1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50000"/>
              </a:lnSpc>
              <a:spcBef>
                <a:spcPts val="500"/>
              </a:spcBef>
              <a:defRPr/>
            </a:pP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TAP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CHIP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 끼임으로</a:t>
            </a:r>
            <a:r>
              <a:rPr lang="en-US" altLang="ko-KR" sz="14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불량발생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◆ 사용 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TAP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규격 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M6*1.0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22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fld id="{F36C7636-9141-4A5D-9C83-1ED93B3348A8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754" y="3644642"/>
            <a:ext cx="2012181" cy="1800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944" y="2044784"/>
            <a:ext cx="1116058" cy="1546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754" y="2040511"/>
            <a:ext cx="2012181" cy="1550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40511"/>
            <a:ext cx="2926165" cy="1550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3451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5641</TotalTime>
  <Words>23</Words>
  <Application>Microsoft Office PowerPoint</Application>
  <PresentationFormat>화면 슬라이드 쇼(4:3)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개선 제안서</dc:title>
  <dc:subject>부자재 조립성</dc:subject>
  <dc:creator>김기훈</dc:creator>
  <cp:keywords>FRENCH BOX</cp:keywords>
  <dc:description>MOUTON PJT 부자재 개선을 통한 원가 절감</dc:description>
  <cp:lastModifiedBy>USER</cp:lastModifiedBy>
  <cp:revision>233</cp:revision>
  <cp:lastPrinted>2014-06-16T05:29:10Z</cp:lastPrinted>
  <dcterms:created xsi:type="dcterms:W3CDTF">2014-01-20T15:00:16Z</dcterms:created>
  <dcterms:modified xsi:type="dcterms:W3CDTF">2018-08-30T23:06:28Z</dcterms:modified>
</cp:coreProperties>
</file>